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7"/>
  </p:notesMasterIdLst>
  <p:sldIdLst>
    <p:sldId id="256" r:id="rId5"/>
    <p:sldId id="262"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urtney Hyland" userId="98a6f4cd0e7249ca" providerId="LiveId" clId="{DA1BBB53-CE39-4F72-A980-9DFA73F90275}"/>
    <pc:docChg chg="custSel modSld">
      <pc:chgData name="Courtney Hyland" userId="98a6f4cd0e7249ca" providerId="LiveId" clId="{DA1BBB53-CE39-4F72-A980-9DFA73F90275}" dt="2021-07-31T13:42:29.297" v="109" actId="1076"/>
      <pc:docMkLst>
        <pc:docMk/>
      </pc:docMkLst>
      <pc:sldChg chg="modSp mod">
        <pc:chgData name="Courtney Hyland" userId="98a6f4cd0e7249ca" providerId="LiveId" clId="{DA1BBB53-CE39-4F72-A980-9DFA73F90275}" dt="2021-07-31T13:42:29.297" v="109" actId="1076"/>
        <pc:sldMkLst>
          <pc:docMk/>
          <pc:sldMk cId="3549750676" sldId="256"/>
        </pc:sldMkLst>
        <pc:spChg chg="mod">
          <ac:chgData name="Courtney Hyland" userId="98a6f4cd0e7249ca" providerId="LiveId" clId="{DA1BBB53-CE39-4F72-A980-9DFA73F90275}" dt="2021-07-31T13:42:18.393" v="108" actId="1076"/>
          <ac:spMkLst>
            <pc:docMk/>
            <pc:sldMk cId="3549750676" sldId="256"/>
            <ac:spMk id="2" creationId="{AF6636B6-A233-459A-95E5-DFBD46F360BC}"/>
          </ac:spMkLst>
        </pc:spChg>
        <pc:spChg chg="mod">
          <ac:chgData name="Courtney Hyland" userId="98a6f4cd0e7249ca" providerId="LiveId" clId="{DA1BBB53-CE39-4F72-A980-9DFA73F90275}" dt="2021-07-31T13:42:29.297" v="109" actId="1076"/>
          <ac:spMkLst>
            <pc:docMk/>
            <pc:sldMk cId="3549750676" sldId="256"/>
            <ac:spMk id="3" creationId="{516A0C15-5BB2-41A2-BD46-E18F635D59B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r>
            <a:rPr lang="en-US" sz="1800" dirty="0"/>
            <a:t>2017</a:t>
          </a:r>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dgm:spPr/>
      <dgm:t>
        <a:bodyPr/>
        <a:lstStyle/>
        <a:p>
          <a:r>
            <a:rPr lang="en-US" dirty="0"/>
            <a:t>Lorem ipsum dolor sit amet</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r>
            <a:rPr lang="en-US" sz="1800" dirty="0"/>
            <a:t>2018</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dgm:spPr/>
      <dgm:t>
        <a:bodyPr/>
        <a:lstStyle/>
        <a:p>
          <a:r>
            <a:rPr lang="en-US" dirty="0"/>
            <a:t>Lorem ipsum dolor sit amet</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dgm:t>
        <a:bodyPr/>
        <a:lstStyle/>
        <a:p>
          <a:r>
            <a:rPr lang="en-US" dirty="0"/>
            <a:t>2019</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dgm:spPr/>
      <dgm:t>
        <a:bodyPr/>
        <a:lstStyle/>
        <a:p>
          <a:r>
            <a:rPr lang="en-US" dirty="0"/>
            <a:t>Lorem ipsum dolor sit amet</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2017</a:t>
          </a:r>
          <a:endParaRPr lang="en-US" sz="1600" kern="1200" dirty="0"/>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Lorem ipsum dolor sit amet</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2018</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t" anchorCtr="1">
          <a:noAutofit/>
        </a:bodyPr>
        <a:lstStyle/>
        <a:p>
          <a:pPr marL="0" lvl="0" indent="0" algn="ctr" defTabSz="755650">
            <a:lnSpc>
              <a:spcPct val="90000"/>
            </a:lnSpc>
            <a:spcBef>
              <a:spcPct val="0"/>
            </a:spcBef>
            <a:spcAft>
              <a:spcPct val="35000"/>
            </a:spcAft>
            <a:buNone/>
          </a:pPr>
          <a:r>
            <a:rPr lang="en-US" sz="1700" kern="1200" dirty="0"/>
            <a:t>Lorem ipsum dolor sit amet</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2019</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Lorem ipsum dolor sit amet</a:t>
          </a:r>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7/31/2021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7/31/2021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7/31/2021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7/31/2021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7/31/2021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7/31/2021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7/31/2021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7/31/2021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7/31/2021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7/31/2021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7/31/2021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7/31/2021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7/31/2021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7/31/2021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7/31/2021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7/31/2021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7/31/2021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7/31/2021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7/31/2021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4907809" y="4748169"/>
            <a:ext cx="2376381" cy="1294873"/>
          </a:xfrm>
        </p:spPr>
        <p:txBody>
          <a:bodyPr>
            <a:normAutofit fontScale="55000" lnSpcReduction="20000"/>
          </a:bodyPr>
          <a:lstStyle/>
          <a:p>
            <a:pPr algn="ctr"/>
            <a:r>
              <a:rPr lang="en-US" dirty="0"/>
              <a:t>Victor Baker</a:t>
            </a:r>
          </a:p>
          <a:p>
            <a:pPr algn="ctr"/>
            <a:r>
              <a:rPr lang="en-US" dirty="0"/>
              <a:t>James Gonzales</a:t>
            </a:r>
          </a:p>
          <a:p>
            <a:pPr algn="ctr"/>
            <a:r>
              <a:rPr lang="en-US" dirty="0"/>
              <a:t>Maria Ramirez</a:t>
            </a:r>
          </a:p>
          <a:p>
            <a:pPr algn="ctr"/>
            <a:r>
              <a:rPr lang="en-US" dirty="0"/>
              <a:t>Courtney Hyland</a:t>
            </a:r>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512457" y="2429897"/>
            <a:ext cx="11167086" cy="1641490"/>
          </a:xfrm>
        </p:spPr>
        <p:txBody>
          <a:bodyPr>
            <a:normAutofit/>
          </a:bodyPr>
          <a:lstStyle/>
          <a:p>
            <a:pPr algn="ctr"/>
            <a:r>
              <a:rPr lang="en-US" dirty="0"/>
              <a:t>Sharks and Shipwrecks</a:t>
            </a:r>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Title Lorem Ipsum Dolor</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2749532119"/>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92957611"/>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76CE1C2-24FF-4125-B61C-AD39973FCD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Depth design</Template>
  <TotalTime>18</TotalTime>
  <Words>33</Words>
  <Application>Microsoft Office PowerPoint</Application>
  <PresentationFormat>Widescreen</PresentationFormat>
  <Paragraphs>12</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Corbel</vt:lpstr>
      <vt:lpstr>Depth</vt:lpstr>
      <vt:lpstr>Sharks and Shipwrecks</vt:lpstr>
      <vt:lpstr>Title Lorem Ipsum Dolor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Courtney Hyland</dc:creator>
  <cp:lastModifiedBy>Courtney Hyland</cp:lastModifiedBy>
  <cp:revision>1</cp:revision>
  <dcterms:created xsi:type="dcterms:W3CDTF">2021-07-31T13:23:23Z</dcterms:created>
  <dcterms:modified xsi:type="dcterms:W3CDTF">2021-07-31T13:42:49Z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